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</p:sldMasterIdLst>
  <p:notesMasterIdLst>
    <p:notesMasterId r:id="rId8"/>
  </p:notesMasterIdLst>
  <p:sldIdLst>
    <p:sldId id="256" r:id="rId5"/>
    <p:sldId id="273" r:id="rId6"/>
    <p:sldId id="272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6" autoAdjust="0"/>
    <p:restoredTop sz="71341" autoAdjust="0"/>
  </p:normalViewPr>
  <p:slideViewPr>
    <p:cSldViewPr snapToGrid="0">
      <p:cViewPr varScale="1">
        <p:scale>
          <a:sx n="104" d="100"/>
          <a:sy n="104" d="100"/>
        </p:scale>
        <p:origin x="339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Zimmerman" userId="2771cad4-88c3-40a3-a1da-16576ee631a4" providerId="ADAL" clId="{2E48B8FB-271F-4C3F-BCEE-FC35ECF17966}"/>
    <pc:docChg chg="custSel addSld delSld modSld">
      <pc:chgData name="Leah Zimmerman" userId="2771cad4-88c3-40a3-a1da-16576ee631a4" providerId="ADAL" clId="{2E48B8FB-271F-4C3F-BCEE-FC35ECF17966}" dt="2026-01-22T21:33:46.004" v="572" actId="2696"/>
      <pc:docMkLst>
        <pc:docMk/>
      </pc:docMkLst>
      <pc:sldChg chg="modSp mod">
        <pc:chgData name="Leah Zimmerman" userId="2771cad4-88c3-40a3-a1da-16576ee631a4" providerId="ADAL" clId="{2E48B8FB-271F-4C3F-BCEE-FC35ECF17966}" dt="2026-01-22T18:48:12.584" v="571" actId="20577"/>
        <pc:sldMkLst>
          <pc:docMk/>
          <pc:sldMk cId="4265958469" sldId="256"/>
        </pc:sldMkLst>
        <pc:spChg chg="mod">
          <ac:chgData name="Leah Zimmerman" userId="2771cad4-88c3-40a3-a1da-16576ee631a4" providerId="ADAL" clId="{2E48B8FB-271F-4C3F-BCEE-FC35ECF17966}" dt="2026-01-22T18:48:12.584" v="571" actId="20577"/>
          <ac:spMkLst>
            <pc:docMk/>
            <pc:sldMk cId="4265958469" sldId="256"/>
            <ac:spMk id="4" creationId="{78DC719F-8B2D-DAA3-D438-2C8538AF2F3C}"/>
          </ac:spMkLst>
        </pc:spChg>
      </pc:sldChg>
      <pc:sldChg chg="del">
        <pc:chgData name="Leah Zimmerman" userId="2771cad4-88c3-40a3-a1da-16576ee631a4" providerId="ADAL" clId="{2E48B8FB-271F-4C3F-BCEE-FC35ECF17966}" dt="2026-01-22T21:33:46.004" v="572" actId="2696"/>
        <pc:sldMkLst>
          <pc:docMk/>
          <pc:sldMk cId="3491964144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8F859-BE23-4309-96CC-D131929A6A2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A2E988-8E11-4A9C-AC8B-6E77E2D96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48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A2E988-8E11-4A9C-AC8B-6E77E2D966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36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have completed the Surgical Procedure module.  Please continue with the next module “ Post-Operative Physical Therapy &amp; </a:t>
            </a:r>
            <a:r>
              <a:rPr lang="en-US"/>
              <a:t>Activity”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A2E988-8E11-4A9C-AC8B-6E77E2D966B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8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outdoor, light&#10;&#10;Description automatically generated">
            <a:extLst>
              <a:ext uri="{FF2B5EF4-FFF2-40B4-BE49-F238E27FC236}">
                <a16:creationId xmlns:a16="http://schemas.microsoft.com/office/drawing/2014/main" id="{3A4355FC-EDB3-73D0-66B9-DC2837A0BB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72" y="0"/>
            <a:ext cx="9172572" cy="51434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5A10F6-FEBF-2570-F0F6-FEA8585287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4048" y="2468880"/>
            <a:ext cx="5806440" cy="1362456"/>
          </a:xfrm>
        </p:spPr>
        <p:txBody>
          <a:bodyPr anchor="b" anchorCtr="0">
            <a:normAutofit/>
          </a:bodyPr>
          <a:lstStyle>
            <a:lvl1pPr marL="0" indent="0" algn="l">
              <a:defRPr lang="en-US" sz="4400" b="1" kern="1200" cap="all" spc="113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cap="all" baseline="0" dirty="0"/>
              <a:t>PRESENTATION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E87EE-73A3-F440-DFFE-89E46C063A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4048" y="4480560"/>
            <a:ext cx="5806440" cy="267462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900" cap="all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MONTH 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7678557-FB55-BC81-E371-631EE71DB8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4048" y="3986784"/>
            <a:ext cx="5806440" cy="356616"/>
          </a:xfrm>
        </p:spPr>
        <p:txBody>
          <a:bodyPr>
            <a:normAutofit/>
          </a:bodyPr>
          <a:lstStyle>
            <a:lvl1pPr marL="0" indent="0">
              <a:buNone/>
              <a:defRPr lang="en-US" sz="1350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subheading</a:t>
            </a:r>
          </a:p>
        </p:txBody>
      </p:sp>
    </p:spTree>
    <p:extLst>
      <p:ext uri="{BB962C8B-B14F-4D97-AF65-F5344CB8AC3E}">
        <p14:creationId xmlns:p14="http://schemas.microsoft.com/office/powerpoint/2010/main" val="1762147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1 Picture o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37744"/>
            <a:ext cx="8531352" cy="448056"/>
          </a:xfrm>
        </p:spPr>
        <p:txBody>
          <a:bodyPr anchor="ctr" anchorCtr="0">
            <a:normAutofit/>
          </a:bodyPr>
          <a:lstStyle>
            <a:lvl1pPr>
              <a:defRPr sz="2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D8120D8-488D-F5D7-9743-50A3FFFA995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10897" y="862013"/>
            <a:ext cx="3822192" cy="3533775"/>
          </a:xfrm>
        </p:spPr>
        <p:txBody>
          <a:bodyPr anchor="t" anchorCtr="1">
            <a:noAutofit/>
          </a:bodyPr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26B1B55-FC3E-3619-5583-CB40777F4F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79913" y="862013"/>
            <a:ext cx="4452937" cy="3533775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341313" indent="-171450">
              <a:buSzPct val="75000"/>
              <a:buFont typeface="Courier New" panose="02070309020205020404" pitchFamily="49" charset="0"/>
              <a:buChar char="o"/>
              <a:defRPr/>
            </a:lvl2pPr>
            <a:lvl3pPr marL="514350" indent="-171450">
              <a:buFont typeface="Symbol" panose="05050102010706020507" pitchFamily="18" charset="2"/>
              <a:buChar char="-"/>
              <a:defRPr/>
            </a:lvl3pPr>
            <a:lvl4pPr marL="741363" indent="-171450">
              <a:defRPr/>
            </a:lvl4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Pct val="75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741363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973138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120015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1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y sid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B0F9D-DBE0-69F7-5DA7-608751676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5254F9D-4723-C9E4-B479-44F280D33B9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01625" y="966788"/>
            <a:ext cx="4153510" cy="263233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A77B00ED-7E0D-AB46-006B-ED5B1E3A8A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688867" y="966788"/>
            <a:ext cx="4144237" cy="263233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1FEC69-3408-92F4-1C22-A0D73E0DA7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0267" y="3816350"/>
            <a:ext cx="4153510" cy="7715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3B3C96D-CEBF-0D47-6CD8-92C97C5B4E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0223" y="3790949"/>
            <a:ext cx="4144238" cy="7715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8724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6B0DF2-20F7-1575-C872-C5CE8984F75F}"/>
              </a:ext>
            </a:extLst>
          </p:cNvPr>
          <p:cNvSpPr/>
          <p:nvPr userDrawn="1"/>
        </p:nvSpPr>
        <p:spPr>
          <a:xfrm>
            <a:off x="-4584" y="0"/>
            <a:ext cx="9144000" cy="5143500"/>
          </a:xfrm>
          <a:prstGeom prst="rect">
            <a:avLst/>
          </a:prstGeom>
          <a:solidFill>
            <a:srgbClr val="012546"/>
          </a:solidFill>
          <a:ln>
            <a:noFill/>
          </a:ln>
          <a:effectLst/>
          <a:scene3d>
            <a:camera prst="orthographicFront"/>
            <a:lightRig rig="threePt" dir="tl">
              <a:rot lat="0" lon="0" rev="0"/>
            </a:lightRig>
          </a:scene3d>
          <a:sp3d prstMaterial="metal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D6F7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524B69-E20E-CA14-C3C3-DD4999CA5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189" y="1889574"/>
            <a:ext cx="8383622" cy="113272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4000" b="1" cap="all" spc="15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end slide title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03C6A9F-9778-CB5F-4CAD-349453CDE07C}"/>
              </a:ext>
            </a:extLst>
          </p:cNvPr>
          <p:cNvCxnSpPr>
            <a:cxnSpLocks/>
          </p:cNvCxnSpPr>
          <p:nvPr userDrawn="1"/>
        </p:nvCxnSpPr>
        <p:spPr>
          <a:xfrm>
            <a:off x="-4584" y="3059545"/>
            <a:ext cx="372541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687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524B69-E20E-CA14-C3C3-DD4999CA5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189" y="1889573"/>
            <a:ext cx="8383622" cy="1129049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4000" b="1" cap="all" spc="150" baseline="0">
                <a:solidFill>
                  <a:srgbClr val="012546"/>
                </a:solidFill>
              </a:defRPr>
            </a:lvl1pPr>
          </a:lstStyle>
          <a:p>
            <a:pPr lvl="0"/>
            <a:r>
              <a:rPr lang="en-US" dirty="0"/>
              <a:t>Click to edit end slide title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3FA0116-6BFE-E31B-EACA-E898C3CC26E5}"/>
              </a:ext>
            </a:extLst>
          </p:cNvPr>
          <p:cNvCxnSpPr>
            <a:cxnSpLocks/>
          </p:cNvCxnSpPr>
          <p:nvPr userDrawn="1"/>
        </p:nvCxnSpPr>
        <p:spPr>
          <a:xfrm>
            <a:off x="-4584" y="3059545"/>
            <a:ext cx="372541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7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A10F6-FEBF-2570-F0F6-FEA8585287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4048" y="2468880"/>
            <a:ext cx="5806440" cy="1362456"/>
          </a:xfrm>
        </p:spPr>
        <p:txBody>
          <a:bodyPr anchor="b" anchorCtr="0">
            <a:normAutofit/>
          </a:bodyPr>
          <a:lstStyle>
            <a:lvl1pPr marL="0" indent="0" algn="l">
              <a:defRPr lang="en-US" sz="4400" b="1" kern="1200" cap="all" spc="113" baseline="0" dirty="0">
                <a:solidFill>
                  <a:srgbClr val="012546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cap="all" baseline="0" dirty="0"/>
              <a:t>Presentation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E87EE-73A3-F440-DFFE-89E46C063A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4048" y="4480560"/>
            <a:ext cx="5806440" cy="267462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900" cap="all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MONTH YEAR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77678557-FB55-BC81-E371-631EE71DB8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4048" y="3986784"/>
            <a:ext cx="5806440" cy="356616"/>
          </a:xfrm>
        </p:spPr>
        <p:txBody>
          <a:bodyPr>
            <a:normAutofit/>
          </a:bodyPr>
          <a:lstStyle>
            <a:lvl1pPr marL="0" indent="0">
              <a:buNone/>
              <a:defRPr lang="en-US" sz="1350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subheading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BA10BBD9-659B-59D6-C857-5A2E980380D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74221" y="546911"/>
            <a:ext cx="1321420" cy="256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76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246A00D-8664-3DFC-6E88-363B2B940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7AC1CC-71AF-CC81-B455-39E822B0D4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1625" y="848300"/>
            <a:ext cx="8540750" cy="3614164"/>
          </a:xfrm>
        </p:spPr>
        <p:txBody>
          <a:bodyPr/>
          <a:lstStyle>
            <a:lvl1pPr marL="171450" indent="-171450">
              <a:buFont typeface="Arial" panose="020B0604020202020204" pitchFamily="34" charset="0"/>
              <a:buChar char="•"/>
              <a:defRPr/>
            </a:lvl1pPr>
            <a:lvl2pPr marL="341313" indent="-168275">
              <a:tabLst/>
              <a:defRPr/>
            </a:lvl2pPr>
            <a:lvl3pPr marL="514350" indent="-173038">
              <a:tabLst/>
              <a:defRPr/>
            </a:lvl3pPr>
            <a:lvl4pPr marL="744538" indent="-231775">
              <a:defRPr/>
            </a:lvl4pPr>
            <a:lvl5pPr marL="1087438" indent="-171450">
              <a:defRPr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Pct val="75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741363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973138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120015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3393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7907B1-6EA9-AB0B-D7F2-0E9E14C4176B}"/>
              </a:ext>
            </a:extLst>
          </p:cNvPr>
          <p:cNvSpPr/>
          <p:nvPr userDrawn="1"/>
        </p:nvSpPr>
        <p:spPr>
          <a:xfrm>
            <a:off x="-4584" y="0"/>
            <a:ext cx="9144000" cy="5143500"/>
          </a:xfrm>
          <a:prstGeom prst="rect">
            <a:avLst/>
          </a:prstGeom>
          <a:solidFill>
            <a:srgbClr val="012546"/>
          </a:solidFill>
          <a:ln>
            <a:noFill/>
          </a:ln>
          <a:effectLst/>
          <a:scene3d>
            <a:camera prst="orthographicFront"/>
            <a:lightRig rig="threePt" dir="tl">
              <a:rot lat="0" lon="0" rev="0"/>
            </a:lightRig>
          </a:scene3d>
          <a:sp3d prstMaterial="metal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D6F71"/>
              </a:solidFill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4ED8D66-448C-C264-1437-B3A549A86C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189" y="1889573"/>
            <a:ext cx="8383622" cy="1132721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4000" b="1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B772431-6A5A-176B-C373-2D993D6C2886}"/>
              </a:ext>
            </a:extLst>
          </p:cNvPr>
          <p:cNvCxnSpPr>
            <a:cxnSpLocks/>
          </p:cNvCxnSpPr>
          <p:nvPr userDrawn="1"/>
        </p:nvCxnSpPr>
        <p:spPr>
          <a:xfrm>
            <a:off x="-4584" y="3059545"/>
            <a:ext cx="457658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14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4ED8D66-448C-C264-1437-B3A549A86C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189" y="1889573"/>
            <a:ext cx="8383622" cy="1129049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4000" b="1" cap="all" spc="150" baseline="0">
                <a:solidFill>
                  <a:srgbClr val="012546"/>
                </a:solidFill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865AB6A4-811E-0B24-AED7-8F34A40C0725}"/>
              </a:ext>
            </a:extLst>
          </p:cNvPr>
          <p:cNvCxnSpPr>
            <a:cxnSpLocks/>
          </p:cNvCxnSpPr>
          <p:nvPr userDrawn="1"/>
        </p:nvCxnSpPr>
        <p:spPr>
          <a:xfrm>
            <a:off x="-4584" y="3059545"/>
            <a:ext cx="4576584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73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no Content/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047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192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/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37744"/>
            <a:ext cx="8531352" cy="448056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1752" y="896112"/>
            <a:ext cx="4046964" cy="447366"/>
          </a:xfrm>
          <a:noFill/>
        </p:spPr>
        <p:txBody>
          <a:bodyPr anchor="ctr"/>
          <a:lstStyle>
            <a:lvl1pPr>
              <a:defRPr lang="en-US" sz="1400" b="1" cap="all" spc="150" baseline="0" dirty="0">
                <a:solidFill>
                  <a:schemeClr val="tx2"/>
                </a:solidFill>
              </a:defRPr>
            </a:lvl1pPr>
          </a:lstStyle>
          <a:p>
            <a:pPr marL="0" lvl="0" indent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title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752" y="1525405"/>
            <a:ext cx="4046964" cy="297216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5">
                    <a:lumMod val="75000"/>
                  </a:schemeClr>
                </a:solidFill>
              </a:defRPr>
            </a:lvl1pPr>
            <a:lvl2pPr marL="171450" indent="-171450">
              <a:buSzPct val="75000"/>
              <a:buFont typeface="Courier New" panose="02070309020205020404" pitchFamily="49" charset="0"/>
              <a:buChar char="o"/>
              <a:defRPr sz="1100">
                <a:solidFill>
                  <a:schemeClr val="accent5">
                    <a:lumMod val="75000"/>
                  </a:schemeClr>
                </a:solidFill>
              </a:defRPr>
            </a:lvl2pPr>
            <a:lvl3pPr marL="341313" indent="-171450">
              <a:buFont typeface="Symbol" panose="05050102010706020507" pitchFamily="18" charset="2"/>
              <a:buChar char="-"/>
              <a:defRPr sz="1100">
                <a:solidFill>
                  <a:schemeClr val="accent5">
                    <a:lumMod val="75000"/>
                  </a:schemeClr>
                </a:solidFill>
              </a:defRPr>
            </a:lvl3pPr>
            <a:lvl4pPr marL="514350" indent="-171450">
              <a:defRPr sz="1100">
                <a:solidFill>
                  <a:schemeClr val="accent5">
                    <a:lumMod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Pct val="75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741363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973138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120015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82311" y="895422"/>
            <a:ext cx="4050792" cy="448056"/>
          </a:xfrm>
          <a:noFill/>
        </p:spPr>
        <p:txBody>
          <a:bodyPr anchor="ctr"/>
          <a:lstStyle>
            <a:lvl1pPr>
              <a:defRPr lang="en-US" sz="1400" b="1" cap="all" spc="150" baseline="0" dirty="0">
                <a:solidFill>
                  <a:schemeClr val="tx2"/>
                </a:solidFill>
              </a:defRPr>
            </a:lvl1pPr>
          </a:lstStyle>
          <a:p>
            <a:pPr marL="0" lvl="0" indent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title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2311" y="1525406"/>
            <a:ext cx="4046964" cy="2972167"/>
          </a:xfrm>
        </p:spPr>
        <p:txBody>
          <a:bodyPr/>
          <a:lstStyle>
            <a:lvl1pPr marL="0" indent="0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 marL="171450" indent="-171450">
              <a:buSzPct val="75000"/>
              <a:buFont typeface="Courier New" panose="02070309020205020404" pitchFamily="49" charset="0"/>
              <a:buChar char="o"/>
              <a:defRPr>
                <a:solidFill>
                  <a:schemeClr val="accent5">
                    <a:lumMod val="75000"/>
                  </a:schemeClr>
                </a:solidFill>
              </a:defRPr>
            </a:lvl2pPr>
            <a:lvl3pPr marL="341313" indent="-171450">
              <a:buFont typeface="Symbol" panose="05050102010706020507" pitchFamily="18" charset="2"/>
              <a:buChar char="-"/>
              <a:defRPr>
                <a:solidFill>
                  <a:schemeClr val="accent5">
                    <a:lumMod val="75000"/>
                  </a:schemeClr>
                </a:solidFill>
              </a:defRPr>
            </a:lvl3pPr>
            <a:lvl4pPr marL="514350" indent="-171450">
              <a:defRPr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Pct val="75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741363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973138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120015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69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/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1752" y="237743"/>
            <a:ext cx="8531352" cy="469321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01752" y="1231295"/>
            <a:ext cx="2743200" cy="630936"/>
          </a:xfrm>
          <a:noFill/>
        </p:spPr>
        <p:txBody>
          <a:bodyPr anchor="ctr">
            <a:normAutofit/>
          </a:bodyPr>
          <a:lstStyle>
            <a:lvl1pPr algn="ctr">
              <a:defRPr lang="en-US" sz="1400" b="1" cap="all" spc="150" baseline="0" dirty="0">
                <a:solidFill>
                  <a:schemeClr val="tx2"/>
                </a:solidFill>
              </a:defRPr>
            </a:lvl1pPr>
          </a:lstStyle>
          <a:p>
            <a:pPr marL="0" lvl="0" indent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title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1752" y="1860588"/>
            <a:ext cx="2743200" cy="224028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1C3CB58-F397-E09E-7594-955C4F9725F4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3195828" y="1231295"/>
            <a:ext cx="2743200" cy="630936"/>
          </a:xfrm>
          <a:noFill/>
        </p:spPr>
        <p:txBody>
          <a:bodyPr anchor="ctr">
            <a:normAutofit/>
          </a:bodyPr>
          <a:lstStyle>
            <a:lvl1pPr algn="ctr">
              <a:defRPr lang="en-US" sz="1400" b="1" cap="all" spc="150" baseline="0" dirty="0">
                <a:solidFill>
                  <a:schemeClr val="tx2"/>
                </a:solidFill>
              </a:defRPr>
            </a:lvl1pPr>
          </a:lstStyle>
          <a:p>
            <a:pPr marL="0" lvl="0" indent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title 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F042FAFD-3C5B-2BA5-88B9-D1A3A48FA6CB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3195828" y="1860588"/>
            <a:ext cx="2743200" cy="224028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02E9BD5-5742-8251-38FD-B64C0EA30481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6089904" y="1231295"/>
            <a:ext cx="2743200" cy="630936"/>
          </a:xfrm>
          <a:noFill/>
        </p:spPr>
        <p:txBody>
          <a:bodyPr anchor="ctr">
            <a:normAutofit/>
          </a:bodyPr>
          <a:lstStyle>
            <a:lvl1pPr algn="ctr">
              <a:defRPr lang="en-US" sz="1400" b="1" cap="all" spc="150" baseline="0" dirty="0">
                <a:solidFill>
                  <a:schemeClr val="tx2"/>
                </a:solidFill>
              </a:defRPr>
            </a:lvl1pPr>
          </a:lstStyle>
          <a:p>
            <a:pPr marL="0" lvl="0" indent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</a:pPr>
            <a:r>
              <a:rPr lang="en-US" dirty="0"/>
              <a:t>Click to edit title 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F6E6041B-BA34-3F39-CCEB-5FCE69031C2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89904" y="1860588"/>
            <a:ext cx="2743200" cy="2240280"/>
          </a:xfrm>
        </p:spPr>
        <p:txBody>
          <a:bodyPr>
            <a:no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2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9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" y="237744"/>
            <a:ext cx="8531352" cy="448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877824"/>
            <a:ext cx="8531352" cy="358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to edit Master text styles</a:t>
            </a:r>
          </a:p>
          <a:p>
            <a:pPr marL="514350" marR="0" lvl="1" indent="-28575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Pct val="75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741363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973138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120015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699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6699"/>
              </a:buClr>
              <a:buSzTx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D555505-0E0B-407E-3E62-BF43067F66D0}"/>
              </a:ext>
            </a:extLst>
          </p:cNvPr>
          <p:cNvCxnSpPr>
            <a:cxnSpLocks/>
          </p:cNvCxnSpPr>
          <p:nvPr userDrawn="1"/>
        </p:nvCxnSpPr>
        <p:spPr>
          <a:xfrm>
            <a:off x="301752" y="4793136"/>
            <a:ext cx="6779942" cy="0"/>
          </a:xfrm>
          <a:prstGeom prst="line">
            <a:avLst/>
          </a:prstGeom>
          <a:ln w="19050">
            <a:solidFill>
              <a:srgbClr val="00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2AAF747C-3A12-769F-192B-4230EFAC6CD6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346276" y="4639097"/>
            <a:ext cx="1486828" cy="28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8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720" r:id="rId4"/>
    <p:sldLayoutId id="2147483721" r:id="rId5"/>
    <p:sldLayoutId id="2147483714" r:id="rId6"/>
    <p:sldLayoutId id="2147483715" r:id="rId7"/>
    <p:sldLayoutId id="2147483716" r:id="rId8"/>
    <p:sldLayoutId id="2147483717" r:id="rId9"/>
    <p:sldLayoutId id="2147483719" r:id="rId10"/>
    <p:sldLayoutId id="2147483718" r:id="rId11"/>
    <p:sldLayoutId id="2147483722" r:id="rId12"/>
    <p:sldLayoutId id="2147483723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 cap="all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8788" indent="-230188" algn="l" defTabSz="685800" rtl="0" eaLnBrk="1" latinLnBrk="0" hangingPunct="1">
        <a:lnSpc>
          <a:spcPct val="90000"/>
        </a:lnSpc>
        <a:spcBef>
          <a:spcPts val="375"/>
        </a:spcBef>
        <a:buClr>
          <a:schemeClr val="tx2"/>
        </a:buClr>
        <a:buSzPct val="75000"/>
        <a:buFont typeface="Symbol" panose="05050102010706020507" pitchFamily="18" charset="2"/>
        <a:buChar char="-"/>
        <a:tabLst>
          <a:tab pos="628650" algn="ctr"/>
        </a:tabLst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285750" algn="l" defTabSz="685800" rtl="0" eaLnBrk="1" latinLnBrk="0" hangingPunct="1">
        <a:lnSpc>
          <a:spcPct val="90000"/>
        </a:lnSpc>
        <a:spcBef>
          <a:spcPts val="375"/>
        </a:spcBef>
        <a:buClr>
          <a:schemeClr val="tx2"/>
        </a:buClr>
        <a:buFont typeface="Courier New" panose="02070309020205020404" pitchFamily="49" charset="0"/>
        <a:buChar char="o"/>
        <a:tabLst>
          <a:tab pos="173038" algn="l"/>
        </a:tabLst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31775" algn="l" defTabSz="685800" rtl="0" eaLnBrk="1" latinLnBrk="0" hangingPunct="1">
        <a:lnSpc>
          <a:spcPct val="90000"/>
        </a:lnSpc>
        <a:spcBef>
          <a:spcPts val="37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rl.us.m.mimecastprotect.com/s/r5OeCVOK9VtMRwwKizh0CEu4E9?domain=my.viewmedica.com" TargetMode="External"/><Relationship Id="rId7" Type="http://schemas.openxmlformats.org/officeDocument/2006/relationships/hyperlink" Target="https://url.us.m.mimecastprotect.com/s/6Ng7C0RPBrIjLoRVCDhNC92Z6N?domain=my.viewmedica.com" TargetMode="External"/><Relationship Id="rId2" Type="http://schemas.openxmlformats.org/officeDocument/2006/relationships/hyperlink" Target="https://my.viewmedica.com/share/1514/en/tothip_gen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url.us.m.mimecastprotect.com/s/MKWMCyPxnvsYRXlBiMhZCxiaQa?domain=my.viewmedica.com" TargetMode="External"/><Relationship Id="rId5" Type="http://schemas.openxmlformats.org/officeDocument/2006/relationships/hyperlink" Target="https://url.us.m.mimecastprotect.com/s/Tu1ZC9rPmEs8p31ZUEh0Cq-Uef?domain=my.viewmedica.com" TargetMode="External"/><Relationship Id="rId4" Type="http://schemas.openxmlformats.org/officeDocument/2006/relationships/hyperlink" Target="https://url.us.m.mimecastprotect.com/s/PmkbCPNA8VIQkGlLt0h4CxKa-P?domain=my.viewmedica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0E184-8BB1-66A1-1B44-23C71BFE31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Surgical Procedures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D2644-61A3-47C8-E949-1CBF7C75B2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719F-8B2D-DAA3-D438-2C8538AF2F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Module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95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838F7F6-1842-9DF1-4E7A-412D68723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Surgical Procedure Videos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2575939-9A3A-383F-D53B-958005A5AD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Ideally the surgical procedures would be individual surgical links they would click on to review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Total Hip Posterior: </a:t>
            </a:r>
            <a:r>
              <a:rPr lang="en-US" u="sng" dirty="0">
                <a:hlinkClick r:id="rId2"/>
              </a:rPr>
              <a:t>https://my.viewmedica.com/share/1514/en/tothip_gen</a:t>
            </a:r>
            <a:endParaRPr lang="en-US" u="sng" dirty="0"/>
          </a:p>
          <a:p>
            <a:r>
              <a:rPr lang="en-US" dirty="0"/>
              <a:t>Total Hip Anterior: </a:t>
            </a:r>
            <a:r>
              <a:rPr lang="en-US" u="sng" dirty="0">
                <a:hlinkClick r:id="rId3"/>
              </a:rPr>
              <a:t>https://my.viewmedica.com/share/1514/en/hipreplaceanterior</a:t>
            </a:r>
            <a:endParaRPr lang="en-US" dirty="0"/>
          </a:p>
          <a:p>
            <a:r>
              <a:rPr lang="en-US" dirty="0"/>
              <a:t>Total Knee: </a:t>
            </a:r>
            <a:r>
              <a:rPr lang="en-US" u="sng" dirty="0">
                <a:hlinkClick r:id="rId4"/>
              </a:rPr>
              <a:t>https://my.viewmedica.com/share/1514/en/totknee</a:t>
            </a:r>
            <a:endParaRPr lang="en-US" dirty="0"/>
          </a:p>
          <a:p>
            <a:r>
              <a:rPr lang="en-US" dirty="0"/>
              <a:t>Total Ankle: </a:t>
            </a:r>
            <a:r>
              <a:rPr lang="en-US" u="sng" dirty="0">
                <a:hlinkClick r:id="rId5"/>
              </a:rPr>
              <a:t>https://my.viewmedica.com/share/1514/en/anklereplacement</a:t>
            </a:r>
            <a:endParaRPr lang="en-US" dirty="0"/>
          </a:p>
          <a:p>
            <a:r>
              <a:rPr lang="en-US" dirty="0"/>
              <a:t>Total Shoulder: </a:t>
            </a:r>
            <a:r>
              <a:rPr lang="en-US" u="sng" dirty="0">
                <a:hlinkClick r:id="rId6"/>
              </a:rPr>
              <a:t>https://my.viewmedica.com/share/1514/en/totshoulder</a:t>
            </a:r>
            <a:endParaRPr lang="en-US" dirty="0"/>
          </a:p>
          <a:p>
            <a:r>
              <a:rPr lang="en-US" dirty="0"/>
              <a:t>Reverse Total Shoulder: </a:t>
            </a:r>
            <a:r>
              <a:rPr lang="en-US" u="sng" dirty="0">
                <a:hlinkClick r:id="rId7"/>
              </a:rPr>
              <a:t>https://my.viewmedica.com/share/1514/en/reversetotalsho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042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74D44-EA94-9A48-50A6-CF5FCB5810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10318969"/>
      </p:ext>
    </p:extLst>
  </p:cSld>
  <p:clrMapOvr>
    <a:masterClrMapping/>
  </p:clrMapOvr>
</p:sld>
</file>

<file path=ppt/theme/theme1.xml><?xml version="1.0" encoding="utf-8"?>
<a:theme xmlns:a="http://schemas.openxmlformats.org/drawingml/2006/main" name="TCO Slides">
  <a:themeElements>
    <a:clrScheme name="TCO Branded Colors">
      <a:dk1>
        <a:srgbClr val="000000"/>
      </a:dk1>
      <a:lt1>
        <a:srgbClr val="FFFFFF"/>
      </a:lt1>
      <a:dk2>
        <a:srgbClr val="006699"/>
      </a:dk2>
      <a:lt2>
        <a:srgbClr val="AACAE6"/>
      </a:lt2>
      <a:accent1>
        <a:srgbClr val="006699"/>
      </a:accent1>
      <a:accent2>
        <a:srgbClr val="AACAE6"/>
      </a:accent2>
      <a:accent3>
        <a:srgbClr val="006699"/>
      </a:accent3>
      <a:accent4>
        <a:srgbClr val="AACAE6"/>
      </a:accent4>
      <a:accent5>
        <a:srgbClr val="6C6F70"/>
      </a:accent5>
      <a:accent6>
        <a:srgbClr val="9D9C96"/>
      </a:accent6>
      <a:hlink>
        <a:srgbClr val="006699"/>
      </a:hlink>
      <a:folHlink>
        <a:srgbClr val="00669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ntranet Document" ma:contentTypeID="0x010100703C163014B080419046C8E86D3BC57100FBB5F41B408F324C869F63EAADB9AC64" ma:contentTypeVersion="23" ma:contentTypeDescription="Create a new document." ma:contentTypeScope="" ma:versionID="8a38dbc6815f37bbc93a50ceb692ce6a">
  <xsd:schema xmlns:xsd="http://www.w3.org/2001/XMLSchema" xmlns:xs="http://www.w3.org/2001/XMLSchema" xmlns:p="http://schemas.microsoft.com/office/2006/metadata/properties" xmlns:ns2="40c04d45-307f-4dd7-9515-8df0b00a987c" xmlns:ns3="ab0bae72-38ea-4978-bf81-ac75b73e9a84" xmlns:ns5="29269aea-2ee2-4578-8c2c-3745969ae4a1" targetNamespace="http://schemas.microsoft.com/office/2006/metadata/properties" ma:root="true" ma:fieldsID="62295384f825bf4570753536ebb63f15" ns2:_="" ns3:_="" ns5:_="">
    <xsd:import namespace="40c04d45-307f-4dd7-9515-8df0b00a987c"/>
    <xsd:import namespace="ab0bae72-38ea-4978-bf81-ac75b73e9a84"/>
    <xsd:import namespace="29269aea-2ee2-4578-8c2c-3745969ae4a1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3:c4a96877828649b6ba9092eb9ba01b07" minOccurs="0"/>
                <xsd:element ref="ns3:g98129c4a4fd42c1a6d9e4ea0fb80d38" minOccurs="0"/>
                <xsd:element ref="ns3:DisplayOrder" minOccurs="0"/>
                <xsd:element ref="ns5:MediaServiceMetadata" minOccurs="0"/>
                <xsd:element ref="ns5:MediaServiceFastMetadata" minOccurs="0"/>
                <xsd:element ref="ns5:MediaServiceAutoKeyPoints" minOccurs="0"/>
                <xsd:element ref="ns5:MediaServiceKeyPoints" minOccurs="0"/>
                <xsd:element ref="ns5:lcf76f155ced4ddcb4097134ff3c332f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ObjectDetectorVersions" minOccurs="0"/>
                <xsd:element ref="ns5:Notes" minOccurs="0"/>
                <xsd:element ref="ns5:MediaServiceSearchProperties" minOccurs="0"/>
                <xsd:element ref="ns5:MediaServiceDateTaken" minOccurs="0"/>
                <xsd:element ref="ns5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c04d45-307f-4dd7-9515-8df0b00a987c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d726057a-2976-44db-9b74-2c9e72e37dd1}" ma:internalName="TaxCatchAll" ma:showField="CatchAllData" ma:web="40c04d45-307f-4dd7-9515-8df0b00a98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d726057a-2976-44db-9b74-2c9e72e37dd1}" ma:internalName="TaxCatchAllLabel" ma:readOnly="true" ma:showField="CatchAllDataLabel" ma:web="40c04d45-307f-4dd7-9515-8df0b00a98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bae72-38ea-4978-bf81-ac75b73e9a84" elementFormDefault="qualified">
    <xsd:import namespace="http://schemas.microsoft.com/office/2006/documentManagement/types"/>
    <xsd:import namespace="http://schemas.microsoft.com/office/infopath/2007/PartnerControls"/>
    <xsd:element name="c4a96877828649b6ba9092eb9ba01b07" ma:index="10" nillable="true" ma:taxonomy="true" ma:internalName="c4a96877828649b6ba9092eb9ba01b07" ma:taxonomyFieldName="Document_x0020_Type" ma:displayName="Document Type" ma:default="3;#Important Document|4abc51b4-4a3a-4aee-90a5-ead653825873" ma:fieldId="{c4a96877-8286-49b6-ba90-92eb9ba01b07}" ma:sspId="8b679a6a-e2f3-472f-8207-32bda2d58279" ma:termSetId="033b920d-fff7-4403-a539-85c6cc11991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98129c4a4fd42c1a6d9e4ea0fb80d38" ma:index="12" nillable="true" ma:taxonomy="true" ma:internalName="g98129c4a4fd42c1a6d9e4ea0fb80d38" ma:taxonomyFieldName="Services" ma:displayName="Service" ma:default="1;#Twin Cities Orthopedics|d20c71e1-384d-4473-8ee7-d1398fb93778" ma:fieldId="{098129c4-a4fd-42c1-a6d9-e4ea0fb80d38}" ma:sspId="8b679a6a-e2f3-472f-8207-32bda2d58279" ma:termSetId="24fd3fac-4deb-4065-802d-db651da3085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layOrder" ma:index="14" nillable="true" ma:displayName="Display Order" ma:decimals="0" ma:default="100" ma:internalName="DisplayOrder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69aea-2ee2-4578-8c2c-3745969ae4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b679a6a-e2f3-472f-8207-32bda2d58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6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 ma:index="15" ma:displayName="Category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269aea-2ee2-4578-8c2c-3745969ae4a1">
      <Terms xmlns="http://schemas.microsoft.com/office/infopath/2007/PartnerControls"/>
    </lcf76f155ced4ddcb4097134ff3c332f>
    <TaxCatchAll xmlns="40c04d45-307f-4dd7-9515-8df0b00a987c">
      <Value>1</Value>
      <Value>3</Value>
    </TaxCatchAll>
    <DisplayOrder xmlns="ab0bae72-38ea-4978-bf81-ac75b73e9a84">100</DisplayOrder>
    <c4a96877828649b6ba9092eb9ba01b07 xmlns="ab0bae72-38ea-4978-bf81-ac75b73e9a84">
      <Terms xmlns="http://schemas.microsoft.com/office/infopath/2007/PartnerControls">
        <TermInfo xmlns="http://schemas.microsoft.com/office/infopath/2007/PartnerControls">
          <TermName xmlns="http://schemas.microsoft.com/office/infopath/2007/PartnerControls">Important Document</TermName>
          <TermId xmlns="http://schemas.microsoft.com/office/infopath/2007/PartnerControls">4abc51b4-4a3a-4aee-90a5-ead653825873</TermId>
        </TermInfo>
      </Terms>
    </c4a96877828649b6ba9092eb9ba01b07>
    <g98129c4a4fd42c1a6d9e4ea0fb80d38 xmlns="ab0bae72-38ea-4978-bf81-ac75b73e9a84">
      <Terms xmlns="http://schemas.microsoft.com/office/infopath/2007/PartnerControls">
        <TermInfo xmlns="http://schemas.microsoft.com/office/infopath/2007/PartnerControls">
          <TermName xmlns="http://schemas.microsoft.com/office/infopath/2007/PartnerControls">Twin Cities Orthopedics</TermName>
          <TermId xmlns="http://schemas.microsoft.com/office/infopath/2007/PartnerControls">d20c71e1-384d-4473-8ee7-d1398fb93778</TermId>
        </TermInfo>
      </Terms>
    </g98129c4a4fd42c1a6d9e4ea0fb80d38>
    <Notes xmlns="29269aea-2ee2-4578-8c2c-3745969ae4a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AD1AEB-1A57-4B9C-B024-9A8F9A190A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c04d45-307f-4dd7-9515-8df0b00a987c"/>
    <ds:schemaRef ds:uri="ab0bae72-38ea-4978-bf81-ac75b73e9a84"/>
    <ds:schemaRef ds:uri="29269aea-2ee2-4578-8c2c-3745969ae4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B6E3B3D-E547-4C9B-AA6D-372E2D65B5A7}">
  <ds:schemaRefs>
    <ds:schemaRef ds:uri="http://schemas.microsoft.com/office/2006/metadata/properties"/>
    <ds:schemaRef ds:uri="http://schemas.microsoft.com/office/infopath/2007/PartnerControls"/>
    <ds:schemaRef ds:uri="29269aea-2ee2-4578-8c2c-3745969ae4a1"/>
    <ds:schemaRef ds:uri="40c04d45-307f-4dd7-9515-8df0b00a987c"/>
    <ds:schemaRef ds:uri="ab0bae72-38ea-4978-bf81-ac75b73e9a84"/>
  </ds:schemaRefs>
</ds:datastoreItem>
</file>

<file path=customXml/itemProps3.xml><?xml version="1.0" encoding="utf-8"?>
<ds:datastoreItem xmlns:ds="http://schemas.openxmlformats.org/officeDocument/2006/customXml" ds:itemID="{BA0F77A7-0119-4F9D-9784-44B7EFB4D63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8239e93-6450-4a46-aeb7-ddce69a6d1f9}" enabled="0" method="" siteId="{48239e93-6450-4a46-aeb7-ddce69a6d1f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665</TotalTime>
  <Words>160</Words>
  <Application>Microsoft Office PowerPoint</Application>
  <PresentationFormat>On-screen Show (16:9)</PresentationFormat>
  <Paragraphs>15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Courier New</vt:lpstr>
      <vt:lpstr>Symbol</vt:lpstr>
      <vt:lpstr>Wingdings</vt:lpstr>
      <vt:lpstr>TCO Slides</vt:lpstr>
      <vt:lpstr>Surgical Procedures</vt:lpstr>
      <vt:lpstr>Surgical Procedure Videos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Sabina Abasov</dc:creator>
  <cp:lastModifiedBy>Leah Zimmerman</cp:lastModifiedBy>
  <cp:revision>21</cp:revision>
  <dcterms:created xsi:type="dcterms:W3CDTF">2022-08-11T14:15:48Z</dcterms:created>
  <dcterms:modified xsi:type="dcterms:W3CDTF">2026-01-22T21:33:47Z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0x010100703C163014B080419046C8E86D3BC57100FBB5F41B408F324C869F63EAADB9AC64</vt:lpwstr>
  </property>
  <property fmtid="{D5CDD505-2E9C-101B-9397-08002B2CF9AE}" pid="3" name="MediaServiceImageTags">
    <vt:lpwstr/>
  </property>
  <property fmtid="{D5CDD505-2E9C-101B-9397-08002B2CF9AE}" pid="4" name="Services">
    <vt:lpwstr>1;#Twin Cities Orthopedics|d20c71e1-384d-4473-8ee7-d1398fb93778</vt:lpwstr>
  </property>
  <property fmtid="{D5CDD505-2E9C-101B-9397-08002B2CF9AE}" pid="5" name="Document Type">
    <vt:lpwstr>3;#Important Document|4abc51b4-4a3a-4aee-90a5-ead653825873</vt:lpwstr>
  </property>
  <property fmtid="{D5CDD505-2E9C-101B-9397-08002B2CF9AE}" pid="6" name="Document_x0020_Type">
    <vt:lpwstr>3;#Important Document|4abc51b4-4a3a-4aee-90a5-ead653825873</vt:lpwstr>
  </property>
</Properties>
</file>